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83" r:id="rId3"/>
    <p:sldId id="284" r:id="rId4"/>
    <p:sldId id="285" r:id="rId5"/>
    <p:sldId id="286" r:id="rId6"/>
    <p:sldId id="287" r:id="rId7"/>
    <p:sldId id="288" r:id="rId8"/>
    <p:sldId id="277" r:id="rId9"/>
    <p:sldId id="278" r:id="rId10"/>
    <p:sldId id="279" r:id="rId11"/>
    <p:sldId id="280" r:id="rId12"/>
    <p:sldId id="281" r:id="rId13"/>
    <p:sldId id="282" r:id="rId14"/>
    <p:sldId id="289" r:id="rId15"/>
    <p:sldId id="290" r:id="rId16"/>
    <p:sldId id="292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FF0000"/>
    <a:srgbClr val="FFFF66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6" autoAdjust="0"/>
    <p:restoredTop sz="87592" autoAdjust="0"/>
  </p:normalViewPr>
  <p:slideViewPr>
    <p:cSldViewPr>
      <p:cViewPr varScale="1">
        <p:scale>
          <a:sx n="100" d="100"/>
          <a:sy n="100" d="100"/>
        </p:scale>
        <p:origin x="17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B920E-CE7F-472C-AC30-6C8AA569E62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B0683-F12E-45DC-9FA2-5E73EECEB2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13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Afbeelding</a:t>
            </a:r>
            <a:r>
              <a:rPr lang="en-GB" dirty="0"/>
              <a:t>: https://www.flickr.com/photos/studiodxavier/6063335422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B0683-F12E-45DC-9FA2-5E73EECEB29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02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 cap="rnd" cmpd="sng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2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6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25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7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7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1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4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4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8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4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23528" y="188640"/>
            <a:ext cx="8568952" cy="6552728"/>
          </a:xfrm>
          <a:prstGeom prst="rect">
            <a:avLst/>
          </a:prstGeom>
          <a:solidFill>
            <a:srgbClr val="FFD44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Candara" panose="020E0502030303020204" pitchFamily="34" charset="0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8BAB902-15E9-4F86-AF14-2320F0C9AB4F}" type="datetimeFigureOut">
              <a:rPr lang="en-GB" smtClean="0"/>
              <a:pPr/>
              <a:t>12/01/2021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FD37A17-43AC-4702-9102-63CAD151EBC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3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454684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Grammar</a:t>
            </a:r>
            <a:r>
              <a:rPr lang="nl-NL" dirty="0"/>
              <a:t>: Beschrijven</a:t>
            </a:r>
          </a:p>
          <a:p>
            <a:endParaRPr lang="nl-NL" dirty="0"/>
          </a:p>
          <a:p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the </a:t>
            </a:r>
            <a:r>
              <a:rPr lang="nl-NL" dirty="0" err="1"/>
              <a:t>book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b="1" i="1" dirty="0"/>
          </a:p>
          <a:p>
            <a:pPr marL="0" indent="0">
              <a:buNone/>
            </a:pPr>
            <a:r>
              <a:rPr lang="nl-NL" b="1" i="1" dirty="0"/>
              <a:t>Goal: </a:t>
            </a:r>
            <a:r>
              <a:rPr lang="nl-NL" b="1" i="1" dirty="0" err="1"/>
              <a:t>being</a:t>
            </a:r>
            <a:r>
              <a:rPr lang="nl-NL" b="1" i="1" dirty="0"/>
              <a:t> </a:t>
            </a:r>
            <a:r>
              <a:rPr lang="nl-NL" b="1" i="1" dirty="0" err="1"/>
              <a:t>able</a:t>
            </a:r>
            <a:r>
              <a:rPr lang="nl-NL" b="1" i="1" dirty="0"/>
              <a:t> </a:t>
            </a:r>
            <a:r>
              <a:rPr lang="nl-NL" b="1" i="1" dirty="0" err="1"/>
              <a:t>to</a:t>
            </a:r>
            <a:r>
              <a:rPr lang="nl-NL" b="1" i="1" dirty="0"/>
              <a:t> </a:t>
            </a:r>
            <a:r>
              <a:rPr lang="nl-NL" b="1" i="1" dirty="0" err="1"/>
              <a:t>give</a:t>
            </a:r>
            <a:r>
              <a:rPr lang="nl-NL" b="1" i="1" dirty="0"/>
              <a:t> a </a:t>
            </a:r>
            <a:r>
              <a:rPr lang="nl-NL" b="1" i="1" dirty="0" err="1"/>
              <a:t>discription</a:t>
            </a:r>
            <a:r>
              <a:rPr lang="nl-NL" b="1" i="1" dirty="0"/>
              <a:t> </a:t>
            </a:r>
          </a:p>
          <a:p>
            <a:pPr marL="0" indent="0">
              <a:buNone/>
            </a:pPr>
            <a:r>
              <a:rPr lang="nl-NL" b="1" i="1" dirty="0"/>
              <a:t>of </a:t>
            </a:r>
            <a:r>
              <a:rPr lang="nl-NL" b="1" i="1" dirty="0" err="1"/>
              <a:t>people</a:t>
            </a:r>
            <a:r>
              <a:rPr lang="nl-NL" b="1" i="1" dirty="0"/>
              <a:t> </a:t>
            </a:r>
            <a:r>
              <a:rPr lang="nl-NL" b="1" i="1" dirty="0" err="1"/>
              <a:t>and</a:t>
            </a:r>
            <a:r>
              <a:rPr lang="nl-NL" b="1" i="1" dirty="0"/>
              <a:t> </a:t>
            </a:r>
            <a:r>
              <a:rPr lang="nl-NL" b="1" i="1" dirty="0" err="1"/>
              <a:t>things</a:t>
            </a:r>
            <a:endParaRPr lang="nl-NL" dirty="0"/>
          </a:p>
          <a:p>
            <a:endParaRPr lang="nl-NL" dirty="0"/>
          </a:p>
          <a:p>
            <a:endParaRPr lang="en-GB" dirty="0"/>
          </a:p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3952441" cy="52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5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800" dirty="0"/>
          </a:p>
          <a:p>
            <a:pPr marL="0" indent="0" algn="ctr">
              <a:buNone/>
            </a:pPr>
            <a:r>
              <a:rPr lang="en-GB" sz="2400" b="1" dirty="0"/>
              <a:t>Slow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Thom is a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________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/>
              <a:t>turtle</a:t>
            </a:r>
            <a:r>
              <a:rPr lang="en-GB" dirty="0"/>
              <a:t>.</a:t>
            </a:r>
          </a:p>
          <a:p>
            <a:pPr marL="0" indent="0" algn="ctr">
              <a:buNone/>
            </a:pPr>
            <a:r>
              <a:rPr lang="en-GB" dirty="0"/>
              <a:t>He </a:t>
            </a:r>
            <a:r>
              <a:rPr lang="en-GB" b="1" dirty="0"/>
              <a:t>walks </a:t>
            </a:r>
            <a:r>
              <a:rPr lang="en-GB" dirty="0"/>
              <a:t>home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_________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kstvak 5"/>
          <p:cNvSpPr txBox="1"/>
          <p:nvPr/>
        </p:nvSpPr>
        <p:spPr>
          <a:xfrm>
            <a:off x="6345671" y="4862568"/>
            <a:ext cx="306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</a:rPr>
              <a:t>Iets</a:t>
            </a:r>
            <a:r>
              <a:rPr lang="en-GB" sz="2400" b="1" dirty="0">
                <a:solidFill>
                  <a:srgbClr val="002060"/>
                </a:solidFill>
              </a:rPr>
              <a:t> of </a:t>
            </a:r>
            <a:r>
              <a:rPr lang="en-GB" sz="2400" b="1" dirty="0" err="1">
                <a:solidFill>
                  <a:srgbClr val="002060"/>
                </a:solidFill>
              </a:rPr>
              <a:t>iemand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322931" y="5458424"/>
            <a:ext cx="306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</a:rPr>
              <a:t>Actie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8" name="Gebogen pijl 7"/>
          <p:cNvSpPr/>
          <p:nvPr/>
        </p:nvSpPr>
        <p:spPr>
          <a:xfrm rot="12937019">
            <a:off x="3819908" y="5450815"/>
            <a:ext cx="1614753" cy="120566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7143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Gebogen pijl 8"/>
          <p:cNvSpPr/>
          <p:nvPr/>
        </p:nvSpPr>
        <p:spPr>
          <a:xfrm rot="2205197">
            <a:off x="4566032" y="4579243"/>
            <a:ext cx="966943" cy="65946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7143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582" y="1268760"/>
            <a:ext cx="4767263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883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800" dirty="0"/>
          </a:p>
          <a:p>
            <a:pPr marL="0" indent="0" algn="ctr">
              <a:buNone/>
            </a:pPr>
            <a:r>
              <a:rPr lang="en-GB" sz="2400" b="1" dirty="0"/>
              <a:t>Slow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Thom is a </a:t>
            </a:r>
            <a:r>
              <a:rPr lang="en-GB" b="1" dirty="0">
                <a:solidFill>
                  <a:srgbClr val="0070C0"/>
                </a:solidFill>
              </a:rPr>
              <a:t>_slow_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b="1" dirty="0"/>
              <a:t>turtle</a:t>
            </a:r>
            <a:r>
              <a:rPr lang="en-GB" dirty="0"/>
              <a:t>.</a:t>
            </a:r>
          </a:p>
          <a:p>
            <a:pPr marL="0" indent="0" algn="ctr">
              <a:buNone/>
            </a:pPr>
            <a:r>
              <a:rPr lang="en-GB" dirty="0"/>
              <a:t>He </a:t>
            </a:r>
            <a:r>
              <a:rPr lang="en-GB" b="1" dirty="0"/>
              <a:t>walks </a:t>
            </a:r>
            <a:r>
              <a:rPr lang="en-GB" dirty="0"/>
              <a:t>home </a:t>
            </a:r>
            <a:r>
              <a:rPr lang="en-GB" b="1" dirty="0">
                <a:solidFill>
                  <a:srgbClr val="0070C0"/>
                </a:solidFill>
              </a:rPr>
              <a:t>_________</a:t>
            </a:r>
            <a:r>
              <a:rPr lang="en-GB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kstvak 5"/>
          <p:cNvSpPr txBox="1"/>
          <p:nvPr/>
        </p:nvSpPr>
        <p:spPr>
          <a:xfrm>
            <a:off x="6300191" y="4948304"/>
            <a:ext cx="306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</a:rPr>
              <a:t>Iets</a:t>
            </a:r>
            <a:r>
              <a:rPr lang="en-GB" sz="2400" b="1" dirty="0">
                <a:solidFill>
                  <a:srgbClr val="002060"/>
                </a:solidFill>
              </a:rPr>
              <a:t> of </a:t>
            </a:r>
            <a:r>
              <a:rPr lang="en-GB" sz="2400" b="1" dirty="0" err="1">
                <a:solidFill>
                  <a:srgbClr val="002060"/>
                </a:solidFill>
              </a:rPr>
              <a:t>iemand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300191" y="5428582"/>
            <a:ext cx="306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</a:rPr>
              <a:t>Actie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8" name="Gebogen pijl 7"/>
          <p:cNvSpPr/>
          <p:nvPr/>
        </p:nvSpPr>
        <p:spPr>
          <a:xfrm rot="12937019">
            <a:off x="3855260" y="5442598"/>
            <a:ext cx="1614753" cy="120566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7143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Gebogen pijl 8"/>
          <p:cNvSpPr/>
          <p:nvPr/>
        </p:nvSpPr>
        <p:spPr>
          <a:xfrm rot="2205197">
            <a:off x="4583968" y="4527811"/>
            <a:ext cx="966943" cy="65946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7143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582" y="1268760"/>
            <a:ext cx="4767263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45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800" dirty="0"/>
          </a:p>
          <a:p>
            <a:pPr marL="0" indent="0" algn="ctr">
              <a:buNone/>
            </a:pPr>
            <a:r>
              <a:rPr lang="en-GB" sz="2400" b="1" dirty="0"/>
              <a:t>Slow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Thom is a </a:t>
            </a:r>
            <a:r>
              <a:rPr lang="en-GB" b="1" dirty="0">
                <a:solidFill>
                  <a:srgbClr val="0070C0"/>
                </a:solidFill>
              </a:rPr>
              <a:t>_slow_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b="1" dirty="0"/>
              <a:t>turtle</a:t>
            </a:r>
            <a:r>
              <a:rPr lang="en-GB" dirty="0"/>
              <a:t>.</a:t>
            </a:r>
          </a:p>
          <a:p>
            <a:pPr marL="0" indent="0" algn="ctr">
              <a:buNone/>
            </a:pPr>
            <a:r>
              <a:rPr lang="en-GB" dirty="0"/>
              <a:t>He </a:t>
            </a:r>
            <a:r>
              <a:rPr lang="en-GB" b="1" dirty="0"/>
              <a:t>walks </a:t>
            </a:r>
            <a:r>
              <a:rPr lang="en-GB" dirty="0"/>
              <a:t>home </a:t>
            </a:r>
            <a:r>
              <a:rPr lang="en-GB" b="1" dirty="0">
                <a:solidFill>
                  <a:srgbClr val="0070C0"/>
                </a:solidFill>
              </a:rPr>
              <a:t>_slowly_</a:t>
            </a:r>
            <a:r>
              <a:rPr lang="en-GB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kstvak 5"/>
          <p:cNvSpPr txBox="1"/>
          <p:nvPr/>
        </p:nvSpPr>
        <p:spPr>
          <a:xfrm>
            <a:off x="6300191" y="4908665"/>
            <a:ext cx="306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tx2">
                    <a:lumMod val="50000"/>
                  </a:schemeClr>
                </a:solidFill>
              </a:rPr>
              <a:t>Iets</a:t>
            </a:r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 of </a:t>
            </a:r>
            <a:r>
              <a:rPr lang="en-GB" sz="2400" b="1" dirty="0" err="1">
                <a:solidFill>
                  <a:schemeClr val="tx2">
                    <a:lumMod val="50000"/>
                  </a:schemeClr>
                </a:solidFill>
              </a:rPr>
              <a:t>iemand</a:t>
            </a:r>
            <a:endParaRPr lang="en-GB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300191" y="5453933"/>
            <a:ext cx="306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tx2">
                    <a:lumMod val="50000"/>
                  </a:schemeClr>
                </a:solidFill>
              </a:rPr>
              <a:t>Actie</a:t>
            </a:r>
            <a:endParaRPr lang="en-GB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Gebogen pijl 7"/>
          <p:cNvSpPr/>
          <p:nvPr/>
        </p:nvSpPr>
        <p:spPr>
          <a:xfrm rot="12937019">
            <a:off x="4051951" y="5442597"/>
            <a:ext cx="1614753" cy="120566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7143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Gebogen pijl 8"/>
          <p:cNvSpPr/>
          <p:nvPr/>
        </p:nvSpPr>
        <p:spPr>
          <a:xfrm rot="2205197">
            <a:off x="4566034" y="4570716"/>
            <a:ext cx="966943" cy="65946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7143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582" y="1268760"/>
            <a:ext cx="4767263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2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Beschrijven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err="1"/>
              <a:t>Bijvoegelijke</a:t>
            </a:r>
            <a:r>
              <a:rPr lang="en-GB" b="1" dirty="0"/>
              <a:t> </a:t>
            </a:r>
            <a:r>
              <a:rPr lang="en-GB" b="1" dirty="0" err="1"/>
              <a:t>naamwoorden</a:t>
            </a:r>
            <a:r>
              <a:rPr lang="en-GB" b="1" dirty="0"/>
              <a:t> (Adjectives) </a:t>
            </a:r>
            <a:r>
              <a:rPr lang="en-GB" b="1" dirty="0" err="1"/>
              <a:t>en</a:t>
            </a:r>
            <a:r>
              <a:rPr lang="en-GB" b="1" dirty="0"/>
              <a:t> </a:t>
            </a:r>
            <a:r>
              <a:rPr lang="en-GB" b="1" dirty="0" err="1"/>
              <a:t>Bijwoorden</a:t>
            </a:r>
            <a:r>
              <a:rPr lang="en-GB" b="1" dirty="0"/>
              <a:t> (Adverbs)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 err="1"/>
              <a:t>Zelfstandig</a:t>
            </a:r>
            <a:r>
              <a:rPr lang="en-GB" dirty="0"/>
              <a:t> </a:t>
            </a:r>
            <a:r>
              <a:rPr lang="en-GB" dirty="0" err="1"/>
              <a:t>naamwoord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= </a:t>
            </a:r>
            <a:r>
              <a:rPr lang="nl-NL" dirty="0"/>
              <a:t>woorden waar je </a:t>
            </a:r>
            <a:r>
              <a:rPr lang="nl-NL" b="1" i="1" u="sng" dirty="0"/>
              <a:t>de, het </a:t>
            </a:r>
            <a:r>
              <a:rPr lang="nl-NL" i="1" u="sng" dirty="0"/>
              <a:t>of </a:t>
            </a:r>
            <a:r>
              <a:rPr lang="nl-NL" b="1" i="1" u="sng" dirty="0"/>
              <a:t>een</a:t>
            </a:r>
            <a:r>
              <a:rPr lang="nl-NL" i="1" dirty="0"/>
              <a:t> </a:t>
            </a:r>
            <a:r>
              <a:rPr lang="nl-NL" dirty="0"/>
              <a:t>voor kunt zetten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= </a:t>
            </a:r>
            <a:r>
              <a:rPr lang="en-GB" dirty="0" err="1"/>
              <a:t>woorden</a:t>
            </a:r>
            <a:r>
              <a:rPr lang="en-GB" dirty="0"/>
              <a:t> </a:t>
            </a:r>
            <a:r>
              <a:rPr lang="en-GB" dirty="0" err="1"/>
              <a:t>waar</a:t>
            </a:r>
            <a:r>
              <a:rPr lang="en-GB" dirty="0"/>
              <a:t> je </a:t>
            </a:r>
            <a:r>
              <a:rPr lang="nl-NL" b="1" i="1" u="sng" dirty="0"/>
              <a:t>a </a:t>
            </a:r>
            <a:r>
              <a:rPr lang="nl-NL" u="sng" dirty="0"/>
              <a:t>of</a:t>
            </a:r>
            <a:r>
              <a:rPr lang="nl-NL" i="1" u="sng" dirty="0"/>
              <a:t> </a:t>
            </a:r>
            <a:r>
              <a:rPr lang="nl-NL" b="1" i="1" u="sng" dirty="0" err="1"/>
              <a:t>an</a:t>
            </a:r>
            <a:r>
              <a:rPr lang="nl-NL" b="1" i="1" u="sng" dirty="0"/>
              <a:t> </a:t>
            </a:r>
            <a:r>
              <a:rPr lang="nl-NL" b="1" dirty="0"/>
              <a:t> </a:t>
            </a:r>
            <a:r>
              <a:rPr lang="nl-NL" dirty="0"/>
              <a:t>voor kunt zetten in het Engels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06645"/>
              </p:ext>
            </p:extLst>
          </p:nvPr>
        </p:nvGraphicFramePr>
        <p:xfrm>
          <a:off x="683568" y="2276872"/>
          <a:ext cx="7848872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311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When</a:t>
                      </a:r>
                    </a:p>
                    <a:p>
                      <a:r>
                        <a:rPr lang="en-GB" i="1" dirty="0" err="1"/>
                        <a:t>Zegt</a:t>
                      </a:r>
                      <a:r>
                        <a:rPr lang="en-GB" i="1" dirty="0"/>
                        <a:t> </a:t>
                      </a:r>
                      <a:r>
                        <a:rPr lang="en-GB" i="1" dirty="0" err="1"/>
                        <a:t>iets</a:t>
                      </a:r>
                      <a:r>
                        <a:rPr lang="en-GB" i="1" dirty="0"/>
                        <a:t> over…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Signaalwoord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816">
                <a:tc>
                  <a:txBody>
                    <a:bodyPr/>
                    <a:lstStyle/>
                    <a:p>
                      <a:r>
                        <a:rPr lang="en-GB" dirty="0" err="1"/>
                        <a:t>Bijvoeglijk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naamwoord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Iets</a:t>
                      </a:r>
                      <a:r>
                        <a:rPr lang="en-GB" dirty="0"/>
                        <a:t> of </a:t>
                      </a:r>
                      <a:r>
                        <a:rPr lang="en-GB" dirty="0" err="1"/>
                        <a:t>iemand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Woord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Zelfstandig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naamwoord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306">
                <a:tc>
                  <a:txBody>
                    <a:bodyPr/>
                    <a:lstStyle/>
                    <a:p>
                      <a:r>
                        <a:rPr lang="en-GB" dirty="0" err="1"/>
                        <a:t>Bijwoord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Actie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Woord</a:t>
                      </a:r>
                      <a:r>
                        <a:rPr lang="en-GB" dirty="0"/>
                        <a:t> + </a:t>
                      </a:r>
                      <a:r>
                        <a:rPr lang="en-GB" dirty="0" err="1"/>
                        <a:t>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Werkwoord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267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Beschrijven</a:t>
            </a:r>
            <a:r>
              <a:rPr lang="en-GB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Now finish assignments B and C.</a:t>
            </a:r>
          </a:p>
          <a:p>
            <a:r>
              <a:rPr lang="en-GB" dirty="0"/>
              <a:t>You get 10 minutes to finish the assignments</a:t>
            </a:r>
          </a:p>
          <a:p>
            <a:r>
              <a:rPr lang="en-GB" dirty="0"/>
              <a:t>You can discuss with your neighbour</a:t>
            </a:r>
          </a:p>
          <a:p>
            <a:r>
              <a:rPr lang="en-GB" dirty="0"/>
              <a:t>We check the answers in class</a:t>
            </a:r>
          </a:p>
        </p:txBody>
      </p:sp>
    </p:spTree>
    <p:extLst>
      <p:ext uri="{BB962C8B-B14F-4D97-AF65-F5344CB8AC3E}">
        <p14:creationId xmlns:p14="http://schemas.microsoft.com/office/powerpoint/2010/main" val="178906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Beschrijven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GB" b="1" dirty="0"/>
              <a:t>B. 	</a:t>
            </a:r>
            <a:r>
              <a:rPr lang="en-GB" dirty="0"/>
              <a:t>At the start of the sentence is a word. Fill in the correct form of </a:t>
            </a:r>
          </a:p>
          <a:p>
            <a:pPr marL="0" lvl="0" indent="0">
              <a:buNone/>
            </a:pPr>
            <a:r>
              <a:rPr lang="en-GB" dirty="0"/>
              <a:t>	the word in the gap.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Careful		Timmy is a </a:t>
            </a:r>
            <a:r>
              <a:rPr lang="en-GB" b="1" dirty="0"/>
              <a:t>careful</a:t>
            </a:r>
            <a:r>
              <a:rPr lang="en-GB" dirty="0"/>
              <a:t> giraffe. </a:t>
            </a:r>
          </a:p>
          <a:p>
            <a:pPr marL="0" indent="0">
              <a:buNone/>
            </a:pPr>
            <a:r>
              <a:rPr lang="en-GB" dirty="0"/>
              <a:t>		He climbed up the ladder </a:t>
            </a:r>
            <a:r>
              <a:rPr lang="en-GB" b="1" dirty="0"/>
              <a:t>carefully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Angry		The dog is </a:t>
            </a:r>
            <a:r>
              <a:rPr lang="en-GB" b="1" dirty="0"/>
              <a:t>angry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		It barks </a:t>
            </a:r>
            <a:r>
              <a:rPr lang="en-GB" b="1" dirty="0"/>
              <a:t>angrily</a:t>
            </a:r>
            <a:r>
              <a:rPr lang="en-GB" dirty="0"/>
              <a:t> 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Excellent	He acted </a:t>
            </a:r>
            <a:r>
              <a:rPr lang="en-GB" b="1" dirty="0"/>
              <a:t>excellently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		He's an </a:t>
            </a:r>
            <a:r>
              <a:rPr lang="en-GB" b="1" dirty="0"/>
              <a:t>excellent</a:t>
            </a:r>
            <a:r>
              <a:rPr lang="en-GB" dirty="0"/>
              <a:t> actor.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Easy		They learn English </a:t>
            </a:r>
            <a:r>
              <a:rPr lang="en-GB" b="1" dirty="0"/>
              <a:t>easily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		They think English is an </a:t>
            </a:r>
            <a:r>
              <a:rPr lang="en-GB" b="1" dirty="0"/>
              <a:t>easy</a:t>
            </a:r>
            <a:r>
              <a:rPr lang="en-GB" dirty="0"/>
              <a:t> language.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Good		Laura is a </a:t>
            </a:r>
            <a:r>
              <a:rPr lang="en-GB" b="1" dirty="0"/>
              <a:t>good </a:t>
            </a:r>
            <a:r>
              <a:rPr lang="en-GB" dirty="0"/>
              <a:t>singer. </a:t>
            </a:r>
          </a:p>
          <a:p>
            <a:pPr marL="0" indent="0">
              <a:buNone/>
            </a:pPr>
            <a:r>
              <a:rPr lang="en-GB" dirty="0"/>
              <a:t>		She sings </a:t>
            </a:r>
            <a:r>
              <a:rPr lang="en-GB" b="1" dirty="0"/>
              <a:t>well</a:t>
            </a:r>
            <a:r>
              <a:rPr lang="en-GB" dirty="0"/>
              <a:t>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8455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Beschrijven</a:t>
            </a:r>
            <a:endParaRPr lang="en-GB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AutoNum type="alphaUcPeriod" startAt="3"/>
            </a:pPr>
            <a:r>
              <a:rPr lang="en-GB" b="1" dirty="0"/>
              <a:t>There is a word at the start of the sentence. Fill in the correct form  </a:t>
            </a:r>
          </a:p>
          <a:p>
            <a:pPr marL="0" lvl="0" indent="0">
              <a:buNone/>
            </a:pPr>
            <a:r>
              <a:rPr lang="en-GB" b="1" dirty="0"/>
              <a:t> of the word in the gap.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1.	</a:t>
            </a:r>
            <a:r>
              <a:rPr lang="en-GB" dirty="0"/>
              <a:t>Beautiful	She is a _______________________ girl. 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2.	</a:t>
            </a:r>
            <a:r>
              <a:rPr lang="en-GB" dirty="0"/>
              <a:t>Fantastic	We look _______________________ .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3.</a:t>
            </a:r>
            <a:r>
              <a:rPr lang="en-GB" dirty="0"/>
              <a:t>	Ridiculous	She talks _______________________ .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4.</a:t>
            </a:r>
            <a:r>
              <a:rPr lang="en-GB" dirty="0"/>
              <a:t>	Soft		Her voice is _______________________ .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5.</a:t>
            </a:r>
            <a:r>
              <a:rPr lang="en-GB" dirty="0"/>
              <a:t>	Wonderful	David cooks _______________________ .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6.</a:t>
            </a:r>
            <a:r>
              <a:rPr lang="en-GB" dirty="0"/>
              <a:t>	Good		This is a _______________________ movie.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7.</a:t>
            </a:r>
            <a:r>
              <a:rPr lang="en-GB" dirty="0"/>
              <a:t>	Fast		The Fast and the Furious is about _______ cars.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8.	</a:t>
            </a:r>
            <a:r>
              <a:rPr lang="en-GB" dirty="0"/>
              <a:t>Good		I can speak English very __________________ .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9.	</a:t>
            </a:r>
            <a:r>
              <a:rPr lang="en-GB" dirty="0"/>
              <a:t>Fantastic	She dresses _______________________ .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10.</a:t>
            </a:r>
            <a:r>
              <a:rPr lang="en-GB" dirty="0"/>
              <a:t> 	Happy		The children play _______________________ .		</a:t>
            </a:r>
            <a:endParaRPr lang="nl-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27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Beschrijven</a:t>
            </a:r>
            <a:r>
              <a:rPr lang="en-GB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Make assignment A on your worksheet.</a:t>
            </a:r>
          </a:p>
          <a:p>
            <a:pPr marL="0" indent="0">
              <a:buNone/>
            </a:pPr>
            <a:r>
              <a:rPr lang="en-GB" dirty="0"/>
              <a:t>We will check the answers together in 5 minutes.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 err="1"/>
              <a:t>Maak</a:t>
            </a:r>
            <a:r>
              <a:rPr lang="en-GB" i="1" dirty="0"/>
              <a:t> </a:t>
            </a:r>
            <a:r>
              <a:rPr lang="en-GB" i="1" dirty="0" err="1"/>
              <a:t>opdracht</a:t>
            </a:r>
            <a:r>
              <a:rPr lang="en-GB" i="1" dirty="0"/>
              <a:t> A op je </a:t>
            </a:r>
            <a:r>
              <a:rPr lang="en-GB" i="1" dirty="0" err="1"/>
              <a:t>werkblad</a:t>
            </a:r>
            <a:r>
              <a:rPr lang="en-GB" i="1" dirty="0"/>
              <a:t>.</a:t>
            </a:r>
          </a:p>
          <a:p>
            <a:pPr marL="0" indent="0">
              <a:buNone/>
            </a:pPr>
            <a:r>
              <a:rPr lang="en-GB" i="1" dirty="0"/>
              <a:t>We </a:t>
            </a:r>
            <a:r>
              <a:rPr lang="en-GB" i="1" dirty="0" err="1"/>
              <a:t>controleren</a:t>
            </a:r>
            <a:r>
              <a:rPr lang="en-GB" i="1" dirty="0"/>
              <a:t> de </a:t>
            </a:r>
            <a:r>
              <a:rPr lang="en-GB" i="1" dirty="0" err="1"/>
              <a:t>antwoorden</a:t>
            </a:r>
            <a:r>
              <a:rPr lang="en-GB" i="1" dirty="0"/>
              <a:t> over 5 </a:t>
            </a:r>
            <a:r>
              <a:rPr lang="en-GB" i="1" dirty="0" err="1"/>
              <a:t>minuten</a:t>
            </a:r>
            <a:r>
              <a:rPr lang="en-GB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503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Bijvoeglijk</a:t>
            </a:r>
            <a:r>
              <a:rPr lang="en-GB" dirty="0"/>
              <a:t> </a:t>
            </a:r>
            <a:r>
              <a:rPr lang="en-GB" dirty="0" err="1"/>
              <a:t>naamwoord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Bijwoord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buAutoNum type="alphaUcPeriod"/>
            </a:pPr>
            <a:r>
              <a:rPr lang="en-GB" dirty="0"/>
              <a:t>Now you. Circle the correct word in these sentences.</a:t>
            </a:r>
          </a:p>
          <a:p>
            <a:pPr marL="0" indent="0">
              <a:buNone/>
            </a:pPr>
            <a:r>
              <a:rPr lang="en-GB" dirty="0"/>
              <a:t>        We will check the answers in 5 minutes.</a:t>
            </a:r>
          </a:p>
          <a:p>
            <a:pPr marL="0" indent="0">
              <a:buNone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She </a:t>
            </a:r>
            <a:r>
              <a:rPr lang="en-GB" b="1" dirty="0"/>
              <a:t>sang</a:t>
            </a:r>
            <a:r>
              <a:rPr lang="en-GB" dirty="0"/>
              <a:t> beautiful/ </a:t>
            </a:r>
            <a:r>
              <a:rPr lang="en-GB" b="1" dirty="0">
                <a:solidFill>
                  <a:srgbClr val="0070C0"/>
                </a:solidFill>
              </a:rPr>
              <a:t>beautifully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 asked him polite/ politely.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He is a careful/ carefully man.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These nice/ nicely girls shared their food with that guy.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You have to come home immediate/ immediately.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88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Bijvoeglijk</a:t>
            </a:r>
            <a:r>
              <a:rPr lang="en-GB" dirty="0"/>
              <a:t> </a:t>
            </a:r>
            <a:r>
              <a:rPr lang="en-GB" dirty="0" err="1"/>
              <a:t>naamwoord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Bijwoord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buAutoNum type="alphaUcPeriod"/>
            </a:pPr>
            <a:r>
              <a:rPr lang="en-GB" dirty="0"/>
              <a:t>Now you. Circle the correct word in these sentences.</a:t>
            </a:r>
          </a:p>
          <a:p>
            <a:pPr marL="0" indent="0">
              <a:buNone/>
            </a:pPr>
            <a:r>
              <a:rPr lang="en-GB" dirty="0"/>
              <a:t>        We will check the answers in 5 minutes.</a:t>
            </a:r>
          </a:p>
          <a:p>
            <a:pPr marL="0" indent="0">
              <a:buNone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She </a:t>
            </a:r>
            <a:r>
              <a:rPr lang="en-GB" b="1" dirty="0"/>
              <a:t>sang </a:t>
            </a:r>
            <a:r>
              <a:rPr lang="en-GB" dirty="0"/>
              <a:t>beautiful/ </a:t>
            </a:r>
            <a:r>
              <a:rPr lang="en-GB" b="1" dirty="0">
                <a:solidFill>
                  <a:srgbClr val="0070C0"/>
                </a:solidFill>
              </a:rPr>
              <a:t>beautifully.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 </a:t>
            </a:r>
            <a:r>
              <a:rPr lang="en-GB" b="1" dirty="0"/>
              <a:t>asked</a:t>
            </a:r>
            <a:r>
              <a:rPr lang="en-GB" dirty="0"/>
              <a:t> him polite/ </a:t>
            </a:r>
            <a:r>
              <a:rPr lang="en-GB" b="1" dirty="0">
                <a:solidFill>
                  <a:srgbClr val="0070C0"/>
                </a:solidFill>
              </a:rPr>
              <a:t>politely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He is a careful/ carefully man.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These nice/ nicely girls shared their food with that guy.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You have to come home immediate/ immediately.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67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Bijvoeglijk</a:t>
            </a:r>
            <a:r>
              <a:rPr lang="en-GB" dirty="0"/>
              <a:t> </a:t>
            </a:r>
            <a:r>
              <a:rPr lang="en-GB" dirty="0" err="1"/>
              <a:t>naamwoord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Bijwoord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buAutoNum type="alphaUcPeriod"/>
            </a:pPr>
            <a:r>
              <a:rPr lang="en-GB" dirty="0"/>
              <a:t>Now you. Circle the correct word in these sentences.</a:t>
            </a:r>
          </a:p>
          <a:p>
            <a:pPr marL="0" indent="0">
              <a:buNone/>
            </a:pPr>
            <a:r>
              <a:rPr lang="en-GB" dirty="0"/>
              <a:t>        We will check the answers in 5 minutes.</a:t>
            </a:r>
          </a:p>
          <a:p>
            <a:pPr marL="0" indent="0">
              <a:buNone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She </a:t>
            </a:r>
            <a:r>
              <a:rPr lang="en-GB" b="1" dirty="0"/>
              <a:t>sang </a:t>
            </a:r>
            <a:r>
              <a:rPr lang="en-GB" dirty="0"/>
              <a:t>beautiful/ </a:t>
            </a:r>
            <a:r>
              <a:rPr lang="en-GB" b="1" dirty="0">
                <a:solidFill>
                  <a:srgbClr val="0070C0"/>
                </a:solidFill>
              </a:rPr>
              <a:t>beautifully.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 </a:t>
            </a:r>
            <a:r>
              <a:rPr lang="en-GB" b="1" dirty="0"/>
              <a:t>asked</a:t>
            </a:r>
            <a:r>
              <a:rPr lang="en-GB" dirty="0"/>
              <a:t> him polite/ </a:t>
            </a:r>
            <a:r>
              <a:rPr lang="en-GB" b="1" dirty="0">
                <a:solidFill>
                  <a:srgbClr val="0070C0"/>
                </a:solidFill>
              </a:rPr>
              <a:t>politely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He is a </a:t>
            </a:r>
            <a:r>
              <a:rPr lang="en-GB" b="1" dirty="0">
                <a:solidFill>
                  <a:srgbClr val="0070C0"/>
                </a:solidFill>
              </a:rPr>
              <a:t>careful</a:t>
            </a:r>
            <a:r>
              <a:rPr lang="en-GB" dirty="0"/>
              <a:t>/ carefully </a:t>
            </a:r>
            <a:r>
              <a:rPr lang="en-GB" b="1" dirty="0"/>
              <a:t>man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These nice/ nicely girls shared their food with that guy.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You have to come home immediate/ immediately.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510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Bijvoeglijk</a:t>
            </a:r>
            <a:r>
              <a:rPr lang="en-GB" dirty="0"/>
              <a:t> </a:t>
            </a:r>
            <a:r>
              <a:rPr lang="en-GB" dirty="0" err="1"/>
              <a:t>naamwoord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Bijwoord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buAutoNum type="alphaUcPeriod"/>
            </a:pPr>
            <a:r>
              <a:rPr lang="en-GB" dirty="0"/>
              <a:t>Now you. Circle the correct word in these sentences.</a:t>
            </a:r>
          </a:p>
          <a:p>
            <a:pPr marL="0" indent="0">
              <a:buNone/>
            </a:pPr>
            <a:r>
              <a:rPr lang="en-GB" dirty="0"/>
              <a:t>        We will check the answers in 5 minutes.</a:t>
            </a:r>
          </a:p>
          <a:p>
            <a:pPr marL="0" indent="0">
              <a:buNone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She </a:t>
            </a:r>
            <a:r>
              <a:rPr lang="en-GB" b="1" dirty="0"/>
              <a:t>sang </a:t>
            </a:r>
            <a:r>
              <a:rPr lang="en-GB" dirty="0"/>
              <a:t>beautiful/ </a:t>
            </a:r>
            <a:r>
              <a:rPr lang="en-GB" b="1" dirty="0">
                <a:solidFill>
                  <a:srgbClr val="0070C0"/>
                </a:solidFill>
              </a:rPr>
              <a:t>beautifully.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 </a:t>
            </a:r>
            <a:r>
              <a:rPr lang="en-GB" b="1" dirty="0"/>
              <a:t>asked</a:t>
            </a:r>
            <a:r>
              <a:rPr lang="en-GB" dirty="0"/>
              <a:t> him polite/ </a:t>
            </a:r>
            <a:r>
              <a:rPr lang="en-GB" b="1" dirty="0">
                <a:solidFill>
                  <a:srgbClr val="0070C0"/>
                </a:solidFill>
              </a:rPr>
              <a:t>politely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He is a </a:t>
            </a:r>
            <a:r>
              <a:rPr lang="en-GB" b="1" dirty="0">
                <a:solidFill>
                  <a:srgbClr val="0070C0"/>
                </a:solidFill>
              </a:rPr>
              <a:t>careful</a:t>
            </a:r>
            <a:r>
              <a:rPr lang="en-GB" dirty="0"/>
              <a:t>/ carefully </a:t>
            </a:r>
            <a:r>
              <a:rPr lang="en-GB" b="1" dirty="0"/>
              <a:t>man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These </a:t>
            </a:r>
            <a:r>
              <a:rPr lang="en-GB" b="1" dirty="0">
                <a:solidFill>
                  <a:srgbClr val="0070C0"/>
                </a:solidFill>
              </a:rPr>
              <a:t>nice</a:t>
            </a:r>
            <a:r>
              <a:rPr lang="en-GB" dirty="0"/>
              <a:t>/ nicely </a:t>
            </a:r>
            <a:r>
              <a:rPr lang="en-GB" b="1" dirty="0"/>
              <a:t>girls</a:t>
            </a:r>
            <a:r>
              <a:rPr lang="en-GB" dirty="0"/>
              <a:t> shared their food with that guy.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You have to come home immediate/ immediately.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274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Bijvoeglijk</a:t>
            </a:r>
            <a:r>
              <a:rPr lang="en-GB" dirty="0"/>
              <a:t> </a:t>
            </a:r>
            <a:r>
              <a:rPr lang="en-GB" dirty="0" err="1"/>
              <a:t>naamwoord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Bijwoord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buAutoNum type="alphaUcPeriod"/>
            </a:pPr>
            <a:r>
              <a:rPr lang="en-GB" dirty="0"/>
              <a:t>Now you. Circle the correct word in these sentences.</a:t>
            </a:r>
          </a:p>
          <a:p>
            <a:pPr marL="0" indent="0">
              <a:buNone/>
            </a:pPr>
            <a:r>
              <a:rPr lang="en-GB" dirty="0"/>
              <a:t>        We will check the answers in 5 minutes.</a:t>
            </a:r>
          </a:p>
          <a:p>
            <a:pPr marL="0" indent="0">
              <a:buNone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She </a:t>
            </a:r>
            <a:r>
              <a:rPr lang="en-GB" b="1" dirty="0"/>
              <a:t>sang </a:t>
            </a:r>
            <a:r>
              <a:rPr lang="en-GB" dirty="0"/>
              <a:t>beautiful/ </a:t>
            </a:r>
            <a:r>
              <a:rPr lang="en-GB" b="1" dirty="0">
                <a:solidFill>
                  <a:srgbClr val="0070C0"/>
                </a:solidFill>
              </a:rPr>
              <a:t>beautifully.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 </a:t>
            </a:r>
            <a:r>
              <a:rPr lang="en-GB" b="1" dirty="0"/>
              <a:t>asked</a:t>
            </a:r>
            <a:r>
              <a:rPr lang="en-GB" dirty="0"/>
              <a:t> him polite/ </a:t>
            </a:r>
            <a:r>
              <a:rPr lang="en-GB" b="1" dirty="0">
                <a:solidFill>
                  <a:srgbClr val="0070C0"/>
                </a:solidFill>
              </a:rPr>
              <a:t>politely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He is a </a:t>
            </a:r>
            <a:r>
              <a:rPr lang="en-GB" b="1" dirty="0">
                <a:solidFill>
                  <a:srgbClr val="0070C0"/>
                </a:solidFill>
              </a:rPr>
              <a:t>careful</a:t>
            </a:r>
            <a:r>
              <a:rPr lang="en-GB" dirty="0"/>
              <a:t>/ carefully </a:t>
            </a:r>
            <a:r>
              <a:rPr lang="en-GB" b="1" dirty="0"/>
              <a:t>man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These </a:t>
            </a:r>
            <a:r>
              <a:rPr lang="en-GB" b="1" dirty="0">
                <a:solidFill>
                  <a:srgbClr val="0070C0"/>
                </a:solidFill>
              </a:rPr>
              <a:t>nice</a:t>
            </a:r>
            <a:r>
              <a:rPr lang="en-GB" dirty="0">
                <a:solidFill>
                  <a:srgbClr val="0070C0"/>
                </a:solidFill>
              </a:rPr>
              <a:t>/ </a:t>
            </a:r>
            <a:r>
              <a:rPr lang="en-GB" dirty="0"/>
              <a:t>nicely </a:t>
            </a:r>
            <a:r>
              <a:rPr lang="en-GB" b="1" dirty="0"/>
              <a:t>girls</a:t>
            </a:r>
            <a:r>
              <a:rPr lang="en-GB" dirty="0"/>
              <a:t> shared their food with that guy.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You have to </a:t>
            </a:r>
            <a:r>
              <a:rPr lang="en-GB" b="1" dirty="0"/>
              <a:t>come home </a:t>
            </a:r>
            <a:r>
              <a:rPr lang="en-GB" dirty="0"/>
              <a:t>immediate/ </a:t>
            </a:r>
            <a:r>
              <a:rPr lang="en-GB" b="1" dirty="0">
                <a:solidFill>
                  <a:srgbClr val="0070C0"/>
                </a:solidFill>
              </a:rPr>
              <a:t>immediately</a:t>
            </a:r>
            <a:r>
              <a:rPr lang="en-GB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b="1" i="1" dirty="0">
                <a:solidFill>
                  <a:srgbClr val="1C1C1C"/>
                </a:solidFill>
              </a:rPr>
              <a:t>If you’ve made NO mistakes you can skip my explanation and work from the book.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834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Grammar – </a:t>
            </a:r>
            <a:r>
              <a:rPr lang="en-GB" dirty="0" err="1"/>
              <a:t>Beschrijven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		</a:t>
            </a:r>
            <a:r>
              <a:rPr lang="en-GB" b="1" dirty="0"/>
              <a:t>Fearful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Timmy is 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fearful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/>
              <a:t>giraffe</a:t>
            </a:r>
            <a:r>
              <a:rPr lang="en-GB" dirty="0"/>
              <a:t>.</a:t>
            </a:r>
          </a:p>
          <a:p>
            <a:pPr marL="0" indent="0" algn="ctr">
              <a:buNone/>
            </a:pPr>
            <a:r>
              <a:rPr lang="en-GB" dirty="0"/>
              <a:t>He </a:t>
            </a:r>
            <a:r>
              <a:rPr lang="en-GB" b="1" dirty="0"/>
              <a:t>holds on </a:t>
            </a:r>
            <a:r>
              <a:rPr lang="en-GB" dirty="0"/>
              <a:t>to the tree </a:t>
            </a:r>
            <a:r>
              <a:rPr lang="en-GB" b="1" dirty="0">
                <a:solidFill>
                  <a:srgbClr val="FF0000"/>
                </a:solidFill>
              </a:rPr>
              <a:t>fearfully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75115"/>
            <a:ext cx="4464496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1418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800" dirty="0"/>
          </a:p>
          <a:p>
            <a:pPr marL="0" indent="0" algn="ctr">
              <a:buNone/>
            </a:pPr>
            <a:r>
              <a:rPr lang="en-GB" sz="2400" b="1" dirty="0"/>
              <a:t>Fearful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Timmy is a </a:t>
            </a:r>
            <a:r>
              <a:rPr lang="en-GB" b="1" dirty="0">
                <a:solidFill>
                  <a:srgbClr val="FF0000"/>
                </a:solidFill>
              </a:rPr>
              <a:t>fearful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/>
              <a:t>giraffe</a:t>
            </a:r>
            <a:r>
              <a:rPr lang="en-GB" dirty="0"/>
              <a:t>.</a:t>
            </a:r>
          </a:p>
          <a:p>
            <a:pPr marL="0" indent="0" algn="ctr">
              <a:buNone/>
            </a:pPr>
            <a:r>
              <a:rPr lang="en-GB" dirty="0"/>
              <a:t>He </a:t>
            </a:r>
            <a:r>
              <a:rPr lang="en-GB" b="1" dirty="0"/>
              <a:t>holds on </a:t>
            </a:r>
            <a:r>
              <a:rPr lang="en-GB" dirty="0"/>
              <a:t>to the tree </a:t>
            </a:r>
            <a:r>
              <a:rPr lang="en-GB" b="1" dirty="0">
                <a:solidFill>
                  <a:srgbClr val="FF0000"/>
                </a:solidFill>
              </a:rPr>
              <a:t>fearful</a:t>
            </a:r>
            <a:r>
              <a:rPr lang="en-GB" b="1" dirty="0">
                <a:solidFill>
                  <a:srgbClr val="00B0F0"/>
                </a:solidFill>
              </a:rPr>
              <a:t>ly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865" y="1196752"/>
            <a:ext cx="4608512" cy="3312368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6300191" y="4623519"/>
            <a:ext cx="306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tx2">
                    <a:lumMod val="75000"/>
                  </a:schemeClr>
                </a:solidFill>
              </a:rPr>
              <a:t>Iets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en-GB" sz="2400" b="1" dirty="0" err="1">
                <a:solidFill>
                  <a:schemeClr val="tx2">
                    <a:lumMod val="75000"/>
                  </a:schemeClr>
                </a:solidFill>
              </a:rPr>
              <a:t>iemand</a:t>
            </a:r>
            <a:endParaRPr lang="en-GB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300191" y="5053921"/>
            <a:ext cx="306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tx2">
                    <a:lumMod val="75000"/>
                  </a:schemeClr>
                </a:solidFill>
              </a:rPr>
              <a:t>Actie</a:t>
            </a:r>
            <a:endParaRPr lang="en-GB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Gebogen pijl 7"/>
          <p:cNvSpPr/>
          <p:nvPr/>
        </p:nvSpPr>
        <p:spPr>
          <a:xfrm rot="12937019">
            <a:off x="3881745" y="5082558"/>
            <a:ext cx="1614753" cy="120566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7143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Gebogen pijl 8"/>
          <p:cNvSpPr/>
          <p:nvPr/>
        </p:nvSpPr>
        <p:spPr>
          <a:xfrm rot="2205197">
            <a:off x="4673463" y="4179386"/>
            <a:ext cx="966943" cy="65946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7143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9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861</Words>
  <Application>Microsoft Office PowerPoint</Application>
  <PresentationFormat>Diavoorstelling (4:3)</PresentationFormat>
  <Paragraphs>219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Candara</vt:lpstr>
      <vt:lpstr>Kantoorthema</vt:lpstr>
      <vt:lpstr>Timeline</vt:lpstr>
      <vt:lpstr>Grammar – Beschrijven </vt:lpstr>
      <vt:lpstr>Grammar – Bijvoeglijk naamwoord en Bijwoord</vt:lpstr>
      <vt:lpstr>Grammar – Bijvoeglijk naamwoord en Bijwoord</vt:lpstr>
      <vt:lpstr>Grammar – Bijvoeglijk naamwoord en Bijwoord</vt:lpstr>
      <vt:lpstr>Grammar – Bijvoeglijk naamwoord en Bijwoord</vt:lpstr>
      <vt:lpstr>Grammar – Bijvoeglijk naamwoord en Bijwoord</vt:lpstr>
      <vt:lpstr>Grammar – Beschrijven</vt:lpstr>
      <vt:lpstr>PowerPoint-presentatie</vt:lpstr>
      <vt:lpstr>PowerPoint-presentatie</vt:lpstr>
      <vt:lpstr>PowerPoint-presentatie</vt:lpstr>
      <vt:lpstr>PowerPoint-presentatie</vt:lpstr>
      <vt:lpstr>Grammar – Beschrijven</vt:lpstr>
      <vt:lpstr>Grammar – Beschrijven </vt:lpstr>
      <vt:lpstr>Grammar – Beschrijven</vt:lpstr>
      <vt:lpstr>Grammar – Beschrijven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E.A.M. Kuindersma</dc:creator>
  <cp:lastModifiedBy>Ellen Kuindersma</cp:lastModifiedBy>
  <cp:revision>89</cp:revision>
  <dcterms:created xsi:type="dcterms:W3CDTF">2017-08-29T19:23:49Z</dcterms:created>
  <dcterms:modified xsi:type="dcterms:W3CDTF">2021-01-12T08:55:48Z</dcterms:modified>
</cp:coreProperties>
</file>